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8" r:id="rId2"/>
    <p:sldId id="390" r:id="rId3"/>
    <p:sldId id="392" r:id="rId4"/>
    <p:sldId id="397" r:id="rId5"/>
    <p:sldId id="394" r:id="rId6"/>
    <p:sldId id="393" r:id="rId7"/>
    <p:sldId id="396" r:id="rId8"/>
    <p:sldId id="418" r:id="rId9"/>
    <p:sldId id="398" r:id="rId10"/>
    <p:sldId id="395" r:id="rId11"/>
    <p:sldId id="420" r:id="rId12"/>
    <p:sldId id="421" r:id="rId13"/>
    <p:sldId id="422" r:id="rId14"/>
    <p:sldId id="423" r:id="rId15"/>
    <p:sldId id="424" r:id="rId16"/>
    <p:sldId id="419" r:id="rId17"/>
    <p:sldId id="400" r:id="rId18"/>
    <p:sldId id="401" r:id="rId19"/>
    <p:sldId id="425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 45 Light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 45 Light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 45 Light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 45 Light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 45 Light"/>
        <a:ea typeface="宋体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Helvetica 45 Light"/>
        <a:ea typeface="宋体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Helvetica 45 Light"/>
        <a:ea typeface="宋体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Helvetica 45 Light"/>
        <a:ea typeface="宋体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Helvetica 45 Light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Helvetica 45 Light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Helvetica 45 Light" pitchFamily="34" charset="0"/>
                <a:ea typeface="+mn-ea"/>
              </a:defRPr>
            </a:lvl1pPr>
          </a:lstStyle>
          <a:p>
            <a:pPr>
              <a:defRPr/>
            </a:pPr>
            <a:fld id="{5CE808A5-EE97-487F-87C9-A86D2A9D404E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Helvetica 45 Light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Helvetica 45 Light" pitchFamily="34" charset="0"/>
                <a:ea typeface="+mn-ea"/>
              </a:defRPr>
            </a:lvl1pPr>
          </a:lstStyle>
          <a:p>
            <a:pPr>
              <a:defRPr/>
            </a:pPr>
            <a:fld id="{35CE9F27-74A4-4CC5-ADD9-CD7948E2C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823325" y="2314575"/>
            <a:ext cx="1841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fr-FR" sz="6300">
              <a:latin typeface="Helvetica 35 Thin" pitchFamily="34" charset="0"/>
              <a:ea typeface="+mn-ea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6400800"/>
            <a:ext cx="2238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tx2"/>
                </a:solidFill>
                <a:latin typeface="Helvetica 65 Medium" pitchFamily="2" charset="0"/>
                <a:ea typeface="+mn-ea"/>
              </a:rPr>
              <a:t>France Telecom Group confidential</a:t>
            </a:r>
            <a:endParaRPr lang="fr-FR" sz="1000">
              <a:solidFill>
                <a:schemeClr val="tx2"/>
              </a:solidFill>
              <a:latin typeface="Helvetica 65 Medium" pitchFamily="2" charset="0"/>
              <a:ea typeface="+mn-ea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11238" y="4519613"/>
            <a:ext cx="6400800" cy="546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1238" y="2286000"/>
            <a:ext cx="7989887" cy="1665288"/>
          </a:xfrm>
        </p:spPr>
        <p:txBody>
          <a:bodyPr/>
          <a:lstStyle>
            <a:lvl1pPr>
              <a:defRPr sz="4800">
                <a:latin typeface="Helvetica 35 Thin" pitchFamily="34" charset="0"/>
              </a:defRPr>
            </a:lvl1pPr>
          </a:lstStyle>
          <a:p>
            <a:r>
              <a:rPr lang="en-US"/>
              <a:t>Cliquez pour modifier le style du titre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France Telecom Group confidential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5713" y="412750"/>
            <a:ext cx="1773237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1238" y="412750"/>
            <a:ext cx="5172075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France Telecom Group confidential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France Telecom Group confidential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France Telecom Group confidential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1238" y="1758950"/>
            <a:ext cx="347186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758950"/>
            <a:ext cx="347345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France Telecom Group confidential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France Telecom Group confidential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France Telecom Group confidential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France Telecom Group confidential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France Telecom Group confidential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France Telecom Group confidential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1238" y="1758950"/>
            <a:ext cx="709771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Cliquez pour modifier les styles du texte du masque</a:t>
            </a:r>
          </a:p>
          <a:p>
            <a:pPr lvl="1"/>
            <a:r>
              <a:rPr lang="en-US" altLang="zh-CN" smtClean="0"/>
              <a:t>Deuxième niveau</a:t>
            </a:r>
          </a:p>
          <a:p>
            <a:pPr lvl="2"/>
            <a:r>
              <a:rPr lang="en-US" altLang="zh-CN" smtClean="0"/>
              <a:t>Troisième niveau</a:t>
            </a:r>
          </a:p>
          <a:p>
            <a:pPr lvl="3"/>
            <a:r>
              <a:rPr lang="en-US" altLang="zh-CN" smtClean="0"/>
              <a:t>Quatrième niveau</a:t>
            </a:r>
          </a:p>
          <a:p>
            <a:pPr lvl="4"/>
            <a:r>
              <a:rPr lang="en-US" altLang="zh-CN" smtClean="0"/>
              <a:t>Cinquième niveau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11238" y="412750"/>
            <a:ext cx="70961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Cliquez pour modifier le style du titre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5513" y="6440488"/>
            <a:ext cx="5972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France Telecom Group confidential</a:t>
            </a:r>
            <a:endParaRPr lang="fr-FR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5400" y="6423025"/>
            <a:ext cx="736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029EF1B2-4B66-440C-BB51-2A0F934A84F3}" type="slidenum">
              <a:rPr lang="fr-FR" sz="800">
                <a:latin typeface="Helvetica 55 Roman" pitchFamily="2" charset="0"/>
                <a:ea typeface="+mn-ea"/>
              </a:rPr>
              <a:pPr algn="ctr">
                <a:defRPr/>
              </a:pPr>
              <a:t>‹#›</a:t>
            </a:fld>
            <a:endParaRPr lang="fr-FR" sz="800">
              <a:latin typeface="Helvetica 55 Roman" pitchFamily="2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2" charset="0"/>
        </a:defRPr>
      </a:lvl9pPr>
    </p:titleStyle>
    <p:bodyStyle>
      <a:lvl1pPr marL="193675" indent="-193675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85750" algn="l" rtl="0" eaLnBrk="0" fontAlgn="base" hangingPunct="0">
        <a:spcBef>
          <a:spcPct val="0"/>
        </a:spcBef>
        <a:spcAft>
          <a:spcPct val="25000"/>
        </a:spcAft>
        <a:buChar char="–"/>
        <a:defRPr sz="2800">
          <a:solidFill>
            <a:schemeClr val="tx1"/>
          </a:solidFill>
          <a:latin typeface="+mn-lt"/>
        </a:defRPr>
      </a:lvl2pPr>
      <a:lvl3pPr marL="118745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3pPr>
      <a:lvl4pPr marL="1606550" indent="-228600" algn="l" rtl="0" eaLnBrk="0" fontAlgn="base" hangingPunct="0">
        <a:spcBef>
          <a:spcPct val="0"/>
        </a:spcBef>
        <a:spcAft>
          <a:spcPct val="25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&#26700;&#38754;\&#32554;&#26031;&#36229;&#24066;\&#35841;&#26159;&#26149;&#26641;&#30340;&#32554;&#26031;&#32972;&#26223;&#38899;&#20048;%20Where%20Is%20My%20Min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728528" y="914400"/>
            <a:ext cx="59442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Bauhaus 93" pitchFamily="82" charset="0"/>
                <a:cs typeface="Arial" pitchFamily="34" charset="0"/>
              </a:rPr>
              <a:t>The Muses Of Chun Sue</a:t>
            </a:r>
            <a:endParaRPr lang="en-US" altLang="zh-CN" sz="4400" dirty="0">
              <a:solidFill>
                <a:schemeClr val="bg1"/>
              </a:solidFill>
              <a:latin typeface="Bauhaus 93" pitchFamily="82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0146288">
            <a:off x="4916964" y="2130225"/>
            <a:ext cx="2993186" cy="4233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19075" y="23813"/>
            <a:ext cx="575029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200" b="1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</a:rPr>
              <a:t>春树心中的缪斯</a:t>
            </a:r>
            <a:endParaRPr lang="en-US" altLang="zh-CN" sz="6200" b="1" dirty="0">
              <a:solidFill>
                <a:srgbClr val="E46C0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谁是春树的缪斯背景音乐 Where Is My Mi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4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338" grpId="0" build="allAtOnce"/>
      <p:bldP spid="1434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392" y="3200400"/>
            <a:ext cx="388926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1290935"/>
            <a:ext cx="21659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电影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rPr>
              <a:t>·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熊猫奶糖</a:t>
            </a:r>
            <a:endParaRPr 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63012" y="2743200"/>
            <a:ext cx="52770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b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2762250"/>
            <a:ext cx="52770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a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2762250"/>
            <a:ext cx="52770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n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0" y="2762250"/>
            <a:ext cx="52770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d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52450" y="3408363"/>
            <a:ext cx="8077200" cy="158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98900" y="2667814"/>
            <a:ext cx="3901700" cy="3352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0" y="1066800"/>
            <a:ext cx="21659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乐队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rPr>
              <a:t>·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无聊军队</a:t>
            </a:r>
            <a:endParaRPr 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712328">
            <a:off x="4816186" y="1768186"/>
            <a:ext cx="3476082" cy="347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2000" y="1295400"/>
            <a:ext cx="21194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乐队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rPr>
              <a:t>· Ramones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http://farm1.static.flickr.com/204/513185021_1550bfb2c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0366306">
            <a:off x="919601" y="1177682"/>
            <a:ext cx="3390195" cy="3248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81600" y="4724400"/>
            <a:ext cx="3124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乐队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rPr>
              <a:t>· </a:t>
            </a:r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Rancid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kirkcowell.files.wordpress.com/2009/07/mother_teresa_costume21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76800" y="2133600"/>
            <a:ext cx="3429000" cy="3482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200" y="1143000"/>
            <a:ext cx="20749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乐队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rPr>
              <a:t>· Anti-Flag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990600" y="2743200"/>
            <a:ext cx="356188" cy="83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p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2550" y="2750403"/>
            <a:ext cx="38985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r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4091" y="2762250"/>
            <a:ext cx="52770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o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0" y="2762250"/>
            <a:ext cx="52770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n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52450" y="3408363"/>
            <a:ext cx="8077200" cy="158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2743200"/>
            <a:ext cx="356188" cy="83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e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7812" y="2743200"/>
            <a:ext cx="356188" cy="83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s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</p:spTree>
  </p:cSld>
  <p:clrMapOvr>
    <a:masterClrMapping/>
  </p:clrMapOvr>
  <p:transition advTm="5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kirkcowell.files.wordpress.com/2009/07/mother_teresa_costume21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37319" y="1828800"/>
            <a:ext cx="2177681" cy="3412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://kirkcowell.files.wordpress.com/2009/07/mother_teresa_costume21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14400" y="2209800"/>
            <a:ext cx="2142811" cy="2646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kirkcowell.files.wordpress.com/2009/07/mother_teresa_costume218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172200" y="2209800"/>
            <a:ext cx="2133600" cy="2581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5800" y="914400"/>
            <a:ext cx="1833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Anne Sexton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ea typeface="+mn-ea"/>
              </a:rPr>
              <a:t>.</a:t>
            </a:r>
            <a:endParaRPr lang="en-US" sz="2400" dirty="0">
              <a:solidFill>
                <a:schemeClr val="tx2"/>
              </a:solidFill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2971800"/>
            <a:ext cx="16199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</a:rPr>
              <a:t>Patti Smith</a:t>
            </a:r>
            <a:r>
              <a:rPr lang="en-US" altLang="zh-CN" sz="2400" dirty="0" smtClean="0">
                <a:solidFill>
                  <a:schemeClr val="tx2"/>
                </a:solidFill>
                <a:latin typeface="Calibri" pitchFamily="34" charset="0"/>
                <a:ea typeface="+mn-ea"/>
              </a:rPr>
              <a:t>.</a:t>
            </a:r>
            <a:endParaRPr lang="en-US" sz="2400" dirty="0">
              <a:solidFill>
                <a:schemeClr val="tx2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712328">
            <a:off x="4962413" y="1996121"/>
            <a:ext cx="3001164" cy="349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http://farm1.static.flickr.com/204/513185021_1550bfb2c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0874577">
            <a:off x="1147165" y="1140891"/>
            <a:ext cx="3314719" cy="3589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43600" y="4876800"/>
            <a:ext cx="18491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</a:rPr>
              <a:t>Che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</a:rPr>
              <a:t> Guevara</a:t>
            </a:r>
            <a:r>
              <a:rPr lang="en-US" altLang="zh-CN" sz="2400" dirty="0" smtClean="0">
                <a:solidFill>
                  <a:schemeClr val="tx2"/>
                </a:solidFill>
                <a:latin typeface="Calibri" pitchFamily="34" charset="0"/>
                <a:ea typeface="+mn-ea"/>
              </a:rPr>
              <a:t>.</a:t>
            </a:r>
            <a:endParaRPr lang="en-US" sz="2400" dirty="0">
              <a:solidFill>
                <a:schemeClr val="tx2"/>
              </a:solidFill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64359" y="685800"/>
            <a:ext cx="5691481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0" y="4876800"/>
            <a:ext cx="9144000" cy="130515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9890" y="5257800"/>
            <a:ext cx="6186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每个人都希望找到自己的缪斯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609600"/>
            <a:ext cx="20619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</a:rPr>
              <a:t>Courtney Love</a:t>
            </a:r>
            <a:r>
              <a:rPr lang="en-US" altLang="zh-CN" sz="2400" dirty="0" smtClean="0">
                <a:solidFill>
                  <a:schemeClr val="tx2"/>
                </a:solidFill>
                <a:latin typeface="Calibri" pitchFamily="34" charset="0"/>
                <a:ea typeface="+mn-ea"/>
              </a:rPr>
              <a:t>.</a:t>
            </a:r>
            <a:endParaRPr lang="en-US" sz="2400" dirty="0">
              <a:solidFill>
                <a:schemeClr val="tx2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0764430">
            <a:off x="6114430" y="3600883"/>
            <a:ext cx="2347320" cy="2339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19924206">
            <a:off x="814655" y="3319223"/>
            <a:ext cx="1734586" cy="2608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575687">
            <a:off x="3077247" y="1027209"/>
            <a:ext cx="2545530" cy="3307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1214735"/>
            <a:ext cx="22739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</a:rPr>
              <a:t>Jean-Paul Sartre</a:t>
            </a:r>
            <a:r>
              <a:rPr lang="en-US" altLang="zh-CN" sz="2400" dirty="0" smtClean="0">
                <a:solidFill>
                  <a:schemeClr val="tx2"/>
                </a:solidFill>
                <a:latin typeface="Calibri" pitchFamily="34" charset="0"/>
                <a:ea typeface="+mn-ea"/>
              </a:rPr>
              <a:t>.</a:t>
            </a:r>
            <a:endParaRPr lang="en-US" sz="2400" dirty="0">
              <a:solidFill>
                <a:schemeClr val="tx2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712328">
            <a:off x="6079920" y="1452796"/>
            <a:ext cx="2418224" cy="3010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19924206">
            <a:off x="2862513" y="3085620"/>
            <a:ext cx="2370281" cy="2932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4419600" y="3810000"/>
            <a:ext cx="1828800" cy="1143000"/>
          </a:xfrm>
          <a:prstGeom prst="cloudCallout">
            <a:avLst>
              <a:gd name="adj1" fmla="val -51969"/>
              <a:gd name="adj2" fmla="val 5838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Jean-Paul Sartre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0747654">
            <a:off x="800973" y="1138933"/>
            <a:ext cx="3412061" cy="2729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276" name="Picture 2" descr="C:\Documents and Settings\Mamtee\My Documents\Surprise them v2\stick figures\pics24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80000"/>
          </a:blip>
          <a:srcRect/>
          <a:stretch>
            <a:fillRect/>
          </a:stretch>
        </p:blipFill>
        <p:spPr bwMode="auto">
          <a:xfrm>
            <a:off x="6407150" y="3930650"/>
            <a:ext cx="48196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Callout 8"/>
          <p:cNvSpPr/>
          <p:nvPr/>
        </p:nvSpPr>
        <p:spPr>
          <a:xfrm>
            <a:off x="6788150" y="3560763"/>
            <a:ext cx="2057400" cy="1163637"/>
          </a:xfrm>
          <a:prstGeom prst="cloudCallout">
            <a:avLst>
              <a:gd name="adj1" fmla="val 37930"/>
              <a:gd name="adj2" fmla="val 6909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Simone de Beauvoir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4278" name="Picture 4" descr="C:\Documents and Settings\Mamtee\Desktop\wow0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88" t="28915" r="33597" b="26747"/>
          <a:stretch>
            <a:fillRect/>
          </a:stretch>
        </p:blipFill>
        <p:spPr bwMode="auto">
          <a:xfrm>
            <a:off x="3352800" y="5105400"/>
            <a:ext cx="114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584334" y="644265"/>
            <a:ext cx="2111866" cy="2479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28733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a message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for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them</a:t>
            </a:r>
            <a:r>
              <a:rPr lang="en-US" sz="2400" dirty="0" smtClean="0">
                <a:solidFill>
                  <a:schemeClr val="tx2"/>
                </a:solidFill>
                <a:latin typeface="Helvetica 45 Light" pitchFamily="34" charset="0"/>
                <a:ea typeface="+mn-ea"/>
              </a:rPr>
              <a:t>.</a:t>
            </a:r>
            <a:endParaRPr lang="en-US" sz="2400" dirty="0">
              <a:solidFill>
                <a:schemeClr val="tx2"/>
              </a:solidFill>
              <a:latin typeface="Helvetica 45 Light" pitchFamily="34" charset="0"/>
              <a:ea typeface="+mn-ea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597455">
            <a:off x="6131054" y="4247695"/>
            <a:ext cx="2285677" cy="171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0600" y="1066800"/>
            <a:ext cx="3581400" cy="4773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79176" y="4724400"/>
            <a:ext cx="15504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朋友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rPr>
              <a:t>·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王悦</a:t>
            </a:r>
            <a:endParaRPr 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47615">
            <a:off x="918545" y="965448"/>
            <a:ext cx="2413787" cy="2697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0947615">
            <a:off x="4428601" y="2391329"/>
            <a:ext cx="3814794" cy="2882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492632" y="3043238"/>
            <a:ext cx="2908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Helvetica 35 Thin" pitchFamily="34" charset="0"/>
                <a:ea typeface="+mn-ea"/>
              </a:rPr>
              <a:t>and special for </a:t>
            </a:r>
            <a:r>
              <a:rPr lang="en-US" sz="2400" dirty="0" smtClean="0">
                <a:solidFill>
                  <a:schemeClr val="tx2"/>
                </a:solidFill>
                <a:latin typeface="Helvetica 35 Thin" pitchFamily="34" charset="0"/>
                <a:ea typeface="+mn-ea"/>
              </a:rPr>
              <a:t>…...</a:t>
            </a:r>
            <a:endParaRPr lang="en-US" sz="2400" dirty="0">
              <a:solidFill>
                <a:schemeClr val="tx2"/>
              </a:solidFill>
              <a:latin typeface="Helvetica 35 Thin" pitchFamily="34" charset="0"/>
              <a:ea typeface="+mn-ea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47615">
            <a:off x="902794" y="1063727"/>
            <a:ext cx="4087525" cy="2689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807802" y="5405438"/>
            <a:ext cx="10407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caesar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ea typeface="+mn-ea"/>
              </a:rPr>
              <a:t>.</a:t>
            </a:r>
            <a:endParaRPr lang="en-US" sz="2400" dirty="0">
              <a:solidFill>
                <a:schemeClr val="tx2"/>
              </a:solidFill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295400" y="2667000"/>
            <a:ext cx="3561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a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68612" y="2667000"/>
            <a:ext cx="35618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t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52450" y="3408363"/>
            <a:ext cx="8077200" cy="158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92012" y="2674204"/>
            <a:ext cx="356188" cy="83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c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</p:spTree>
  </p:cSld>
  <p:clrMapOvr>
    <a:masterClrMapping/>
  </p:clrMapOvr>
  <p:transition advTm="5000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6167" y="2269335"/>
            <a:ext cx="5676033" cy="3674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03275" y="1143000"/>
            <a:ext cx="2092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 have a dream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+mn-ea"/>
              </a:rPr>
              <a:t>.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609600"/>
            <a:ext cx="2501443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0" y="4876800"/>
            <a:ext cx="9144000" cy="130515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春树的缪斯是什么</a:t>
            </a:r>
            <a:endParaRPr lang="zh-CN" altLang="en-US" sz="3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2800" y="609600"/>
            <a:ext cx="2554665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85357" y="609600"/>
            <a:ext cx="2501443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1172760"/>
            <a:ext cx="3458362" cy="4694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79500" y="1276350"/>
            <a:ext cx="19097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ea typeface="+mn-ea"/>
              </a:rPr>
              <a:t>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ea typeface="+mn-ea"/>
              </a:rPr>
              <a:t> have a dream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2971800"/>
            <a:ext cx="2092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</a:rPr>
              <a:t> have a dream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+mn-ea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712328">
            <a:off x="4171710" y="2161287"/>
            <a:ext cx="4355846" cy="2585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0" y="2885850"/>
            <a:ext cx="9144000" cy="130515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春树的缪斯是什么</a:t>
            </a:r>
            <a:endParaRPr lang="zh-CN" altLang="en-US" sz="3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609600" y="1981200"/>
            <a:ext cx="52578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vetica 45 Light" pitchFamily="34" charset="0"/>
                <a:ea typeface="+mn-ea"/>
              </a:rPr>
              <a:t>Muse</a:t>
            </a:r>
            <a:endParaRPr lang="en-US" sz="10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vetica 45 Light" pitchFamily="34" charset="0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4737" y="3267670"/>
            <a:ext cx="1037463" cy="10618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elvetica 45 Light" pitchFamily="34" charset="0"/>
                <a:ea typeface="+mn-ea"/>
              </a:rPr>
              <a:t>Of</a:t>
            </a:r>
            <a:endParaRPr lang="en-US" sz="6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elvetica 45 Light" pitchFamily="34" charset="0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087" y="4104382"/>
            <a:ext cx="383951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Helvetica 45 Light" pitchFamily="34" charset="0"/>
                <a:ea typeface="+mn-ea"/>
              </a:rPr>
              <a:t>Chun Sue</a:t>
            </a:r>
            <a:endParaRPr lang="en-US" sz="6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Helvetica 45 Light" pitchFamily="34" charset="0"/>
              <a:ea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999038"/>
            <a:ext cx="9144000" cy="15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50921" y="1210123"/>
            <a:ext cx="2646199" cy="33709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13238"/>
            <a:ext cx="3021012" cy="2322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675215" y="5105400"/>
            <a:ext cx="387798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“作为蜡烛，我两头燃烧”</a:t>
            </a:r>
            <a:endParaRPr 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63012" y="2743200"/>
            <a:ext cx="35618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f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2762250"/>
            <a:ext cx="32092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err="1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i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2762250"/>
            <a:ext cx="32092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l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0" y="2762250"/>
            <a:ext cx="6976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Helvetica 45 Light" pitchFamily="34" charset="0"/>
                <a:ea typeface="+mn-ea"/>
              </a:rPr>
              <a:t>m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Helvetica 45 Light" pitchFamily="34" charset="0"/>
              <a:ea typeface="+mn-ea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52450" y="3408363"/>
            <a:ext cx="8077200" cy="158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47615">
            <a:off x="867071" y="969222"/>
            <a:ext cx="4781676" cy="2689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410200" y="5181600"/>
            <a:ext cx="24208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电影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rPr>
              <a:t>·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天生杀人狂</a:t>
            </a:r>
            <a:endParaRPr 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180149"/>
            <a:ext cx="3505200" cy="453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86400" y="2971800"/>
            <a:ext cx="24737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电影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rPr>
              <a:t>·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搏击俱乐部</a:t>
            </a:r>
            <a:endParaRPr 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kirkcowell.files.wordpress.com/2009/07/mother_teresa_costume2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55886" y="2202845"/>
            <a:ext cx="2721314" cy="3816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200" y="1143000"/>
            <a:ext cx="21659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电影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rPr>
              <a:t>·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穆赫兰道</a:t>
            </a:r>
            <a:endParaRPr 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3826" y="2895600"/>
            <a:ext cx="4166774" cy="3125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1290935"/>
            <a:ext cx="21659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电影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rPr>
              <a:t>·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戏梦巴黎</a:t>
            </a:r>
            <a:endParaRPr 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0947615">
            <a:off x="616532" y="577944"/>
            <a:ext cx="1966838" cy="2689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705600" y="5181600"/>
            <a:ext cx="167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rPr>
              <a:t>· · · · · ·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以及</a:t>
            </a:r>
            <a:endParaRPr 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0947615">
            <a:off x="2903439" y="614260"/>
            <a:ext cx="1921209" cy="2689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0947615">
            <a:off x="5191399" y="760460"/>
            <a:ext cx="1966838" cy="2659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20947615">
            <a:off x="2649947" y="3814504"/>
            <a:ext cx="2705258" cy="2456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PowerPoint_template_confidential">
  <a:themeElements>
    <a:clrScheme name="PowerPoint_template_confidential 2">
      <a:dk1>
        <a:srgbClr val="000000"/>
      </a:dk1>
      <a:lt1>
        <a:srgbClr val="FFFFFF"/>
      </a:lt1>
      <a:dk2>
        <a:srgbClr val="FF6600"/>
      </a:dk2>
      <a:lt2>
        <a:srgbClr val="DDDDDD"/>
      </a:lt2>
      <a:accent1>
        <a:srgbClr val="0000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AAA"/>
      </a:accent5>
      <a:accent6>
        <a:srgbClr val="E7E7E7"/>
      </a:accent6>
      <a:hlink>
        <a:srgbClr val="FF6600"/>
      </a:hlink>
      <a:folHlink>
        <a:srgbClr val="FF6600"/>
      </a:folHlink>
    </a:clrScheme>
    <a:fontScheme name="PowerPoint_template_confidential">
      <a:majorFont>
        <a:latin typeface="Helvetica 65 Medium"/>
        <a:ea typeface=""/>
        <a:cs typeface=""/>
      </a:majorFont>
      <a:minorFont>
        <a:latin typeface="Helvetica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_template_confidential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onfidential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Meet+Tania+-+Lean+Story+(2)</Template>
  <TotalTime>1885</TotalTime>
  <Words>147</Words>
  <Application>Microsoft Office PowerPoint</Application>
  <PresentationFormat>全屏显示(4:3)</PresentationFormat>
  <Paragraphs>50</Paragraphs>
  <Slides>34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PowerPoint_template_confidential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Company>Prisha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Mamta</dc:creator>
  <cp:lastModifiedBy>瑞和诚胜</cp:lastModifiedBy>
  <cp:revision>300</cp:revision>
  <dcterms:created xsi:type="dcterms:W3CDTF">2009-09-29T17:32:06Z</dcterms:created>
  <dcterms:modified xsi:type="dcterms:W3CDTF">2011-11-11T02:27:27Z</dcterms:modified>
</cp:coreProperties>
</file>